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7" r:id="rId2"/>
    <p:sldId id="522" r:id="rId3"/>
    <p:sldId id="523" r:id="rId4"/>
    <p:sldId id="524" r:id="rId5"/>
    <p:sldId id="269" r:id="rId6"/>
    <p:sldId id="538" r:id="rId7"/>
    <p:sldId id="539" r:id="rId8"/>
    <p:sldId id="450" r:id="rId9"/>
    <p:sldId id="448" r:id="rId10"/>
    <p:sldId id="449" r:id="rId11"/>
    <p:sldId id="540" r:id="rId12"/>
    <p:sldId id="393" r:id="rId13"/>
    <p:sldId id="395" r:id="rId14"/>
    <p:sldId id="394" r:id="rId15"/>
    <p:sldId id="396" r:id="rId16"/>
    <p:sldId id="536" r:id="rId17"/>
    <p:sldId id="398" r:id="rId18"/>
    <p:sldId id="416" r:id="rId19"/>
    <p:sldId id="486" r:id="rId20"/>
    <p:sldId id="278" r:id="rId21"/>
    <p:sldId id="420" r:id="rId22"/>
    <p:sldId id="421" r:id="rId23"/>
    <p:sldId id="422" r:id="rId24"/>
    <p:sldId id="424" r:id="rId25"/>
    <p:sldId id="291" r:id="rId26"/>
    <p:sldId id="533" r:id="rId27"/>
    <p:sldId id="526" r:id="rId28"/>
    <p:sldId id="527" r:id="rId29"/>
    <p:sldId id="528" r:id="rId30"/>
    <p:sldId id="529" r:id="rId31"/>
    <p:sldId id="514" r:id="rId32"/>
    <p:sldId id="541" r:id="rId33"/>
    <p:sldId id="542" r:id="rId34"/>
    <p:sldId id="510" r:id="rId35"/>
    <p:sldId id="530" r:id="rId36"/>
    <p:sldId id="531" r:id="rId37"/>
    <p:sldId id="532" r:id="rId38"/>
    <p:sldId id="492" r:id="rId39"/>
    <p:sldId id="457" r:id="rId40"/>
    <p:sldId id="543" r:id="rId41"/>
    <p:sldId id="545" r:id="rId42"/>
    <p:sldId id="546" r:id="rId43"/>
    <p:sldId id="544" r:id="rId44"/>
    <p:sldId id="547" r:id="rId45"/>
    <p:sldId id="520" r:id="rId46"/>
    <p:sldId id="426" r:id="rId47"/>
    <p:sldId id="427" r:id="rId48"/>
    <p:sldId id="534" r:id="rId49"/>
    <p:sldId id="488" r:id="rId50"/>
    <p:sldId id="482" r:id="rId51"/>
    <p:sldId id="305" r:id="rId52"/>
    <p:sldId id="535" r:id="rId53"/>
    <p:sldId id="474" r:id="rId54"/>
    <p:sldId id="475" r:id="rId55"/>
    <p:sldId id="476" r:id="rId56"/>
    <p:sldId id="487" r:id="rId57"/>
    <p:sldId id="407" r:id="rId58"/>
    <p:sldId id="411" r:id="rId59"/>
    <p:sldId id="412" r:id="rId60"/>
    <p:sldId id="41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/>
    <p:restoredTop sz="94793"/>
  </p:normalViewPr>
  <p:slideViewPr>
    <p:cSldViewPr snapToGrid="0" snapToObjects="1">
      <p:cViewPr varScale="1">
        <p:scale>
          <a:sx n="98" d="100"/>
          <a:sy n="98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3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3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101939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COMMONPLACE IN MOST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5B4A74-36ED-3641-A43F-4BD0529ABD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598BEC-FF9D-A647-9BCA-D6B1EA7DC4B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6F98EC-B066-EF42-8B3F-B87C962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7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optimality model adds no free parameters to Farquhar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28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7F327-726C-6540-8C92-FF60E66905CC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1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757803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529971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1AC48-FA3B-5C43-BB96-488DBA3F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23" y="352393"/>
            <a:ext cx="7214507" cy="6136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72FC3-8C09-F242-BD91-8827E49A39A3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3599306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12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reliably simulate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8088514" y="3147311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8403262" y="4585211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030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1997</Words>
  <Application>Microsoft Macintosh PowerPoint</Application>
  <PresentationFormat>Widescreen</PresentationFormat>
  <Paragraphs>260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  <vt:lpstr>Photosynthetic 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</vt:lpstr>
      <vt:lpstr>Land surface models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Leaf area, but not photosynthesis increases with N addition</vt:lpstr>
      <vt:lpstr>How does the optimality model do?</vt:lpstr>
      <vt:lpstr>PowerPoint Presentation</vt:lpstr>
      <vt:lpstr>There is little effect of soils on Vcmax</vt:lpstr>
      <vt:lpstr>Photosynthetic traits change with temperature in ways expected from optimization</vt:lpstr>
      <vt:lpstr>Photosynthetic traits change with future conditions in ways expected from optimization</vt:lpstr>
      <vt:lpstr>What’s going on?</vt:lpstr>
      <vt:lpstr>What’s going on?</vt:lpstr>
      <vt:lpstr>What’s going on?</vt:lpstr>
      <vt:lpstr>PowerPoint Presentation</vt:lpstr>
      <vt:lpstr>What’s going on?</vt:lpstr>
      <vt:lpstr>Let’s run a model out into the future!</vt:lpstr>
      <vt:lpstr>Photosynthesis increases in future</vt:lpstr>
      <vt:lpstr>Photosynthesis increases in future  (at lower nutrient use)</vt:lpstr>
      <vt:lpstr>PowerPoint Presentation</vt:lpstr>
      <vt:lpstr>Next steps: How might this effect simulated nutrient limitation?</vt:lpstr>
      <vt:lpstr>Conclusions</vt:lpstr>
      <vt:lpstr>PowerPoint Presentation</vt:lpstr>
      <vt:lpstr>Extra slides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27</cp:revision>
  <dcterms:created xsi:type="dcterms:W3CDTF">2020-02-27T20:52:03Z</dcterms:created>
  <dcterms:modified xsi:type="dcterms:W3CDTF">2020-02-27T22:26:14Z</dcterms:modified>
</cp:coreProperties>
</file>